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4" r:id="rId6"/>
    <p:sldId id="265" r:id="rId7"/>
    <p:sldId id="266" r:id="rId8"/>
    <p:sldId id="267" r:id="rId9"/>
    <p:sldId id="268" r:id="rId10"/>
    <p:sldId id="269" r:id="rId11"/>
    <p:sldId id="270" r:id="rId12"/>
    <p:sldId id="271"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470073DB-9699-469B-BD60-B2B8B30C44D0}" type="datetimeFigureOut">
              <a:rPr lang="en-IN" smtClean="0"/>
              <a:t>16-09-2021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B22645-41D0-4524-BDAB-E4B9C1BEE61F}" type="slidenum">
              <a:rPr lang="en-IN" smtClean="0"/>
              <a:t>‹#›</a:t>
            </a:fld>
            <a:endParaRPr lang="en-IN"/>
          </a:p>
        </p:txBody>
      </p:sp>
    </p:spTree>
    <p:extLst>
      <p:ext uri="{BB962C8B-B14F-4D97-AF65-F5344CB8AC3E}">
        <p14:creationId xmlns:p14="http://schemas.microsoft.com/office/powerpoint/2010/main" val="23390584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70073DB-9699-469B-BD60-B2B8B30C44D0}" type="datetimeFigureOut">
              <a:rPr lang="en-IN" smtClean="0"/>
              <a:t>16-09-2021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B22645-41D0-4524-BDAB-E4B9C1BEE61F}" type="slidenum">
              <a:rPr lang="en-IN" smtClean="0"/>
              <a:t>‹#›</a:t>
            </a:fld>
            <a:endParaRPr lang="en-IN"/>
          </a:p>
        </p:txBody>
      </p:sp>
    </p:spTree>
    <p:extLst>
      <p:ext uri="{BB962C8B-B14F-4D97-AF65-F5344CB8AC3E}">
        <p14:creationId xmlns:p14="http://schemas.microsoft.com/office/powerpoint/2010/main" val="1690854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70073DB-9699-469B-BD60-B2B8B30C44D0}" type="datetimeFigureOut">
              <a:rPr lang="en-IN" smtClean="0"/>
              <a:t>16-09-2021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B22645-41D0-4524-BDAB-E4B9C1BEE61F}" type="slidenum">
              <a:rPr lang="en-IN" smtClean="0"/>
              <a:t>‹#›</a:t>
            </a:fld>
            <a:endParaRPr lang="en-IN"/>
          </a:p>
        </p:txBody>
      </p:sp>
    </p:spTree>
    <p:extLst>
      <p:ext uri="{BB962C8B-B14F-4D97-AF65-F5344CB8AC3E}">
        <p14:creationId xmlns:p14="http://schemas.microsoft.com/office/powerpoint/2010/main" val="257625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70073DB-9699-469B-BD60-B2B8B30C44D0}" type="datetimeFigureOut">
              <a:rPr lang="en-IN" smtClean="0"/>
              <a:t>16-09-2021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B22645-41D0-4524-BDAB-E4B9C1BEE61F}" type="slidenum">
              <a:rPr lang="en-IN" smtClean="0"/>
              <a:t>‹#›</a:t>
            </a:fld>
            <a:endParaRPr lang="en-IN"/>
          </a:p>
        </p:txBody>
      </p:sp>
    </p:spTree>
    <p:extLst>
      <p:ext uri="{BB962C8B-B14F-4D97-AF65-F5344CB8AC3E}">
        <p14:creationId xmlns:p14="http://schemas.microsoft.com/office/powerpoint/2010/main" val="791391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70073DB-9699-469B-BD60-B2B8B30C44D0}" type="datetimeFigureOut">
              <a:rPr lang="en-IN" smtClean="0"/>
              <a:t>16-09-2021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B22645-41D0-4524-BDAB-E4B9C1BEE61F}" type="slidenum">
              <a:rPr lang="en-IN" smtClean="0"/>
              <a:t>‹#›</a:t>
            </a:fld>
            <a:endParaRPr lang="en-IN"/>
          </a:p>
        </p:txBody>
      </p:sp>
    </p:spTree>
    <p:extLst>
      <p:ext uri="{BB962C8B-B14F-4D97-AF65-F5344CB8AC3E}">
        <p14:creationId xmlns:p14="http://schemas.microsoft.com/office/powerpoint/2010/main" val="3133951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470073DB-9699-469B-BD60-B2B8B30C44D0}" type="datetimeFigureOut">
              <a:rPr lang="en-IN" smtClean="0"/>
              <a:t>16-09-2021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B22645-41D0-4524-BDAB-E4B9C1BEE61F}" type="slidenum">
              <a:rPr lang="en-IN" smtClean="0"/>
              <a:t>‹#›</a:t>
            </a:fld>
            <a:endParaRPr lang="en-IN"/>
          </a:p>
        </p:txBody>
      </p:sp>
    </p:spTree>
    <p:extLst>
      <p:ext uri="{BB962C8B-B14F-4D97-AF65-F5344CB8AC3E}">
        <p14:creationId xmlns:p14="http://schemas.microsoft.com/office/powerpoint/2010/main" val="1320980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470073DB-9699-469B-BD60-B2B8B30C44D0}" type="datetimeFigureOut">
              <a:rPr lang="en-IN" smtClean="0"/>
              <a:t>16-09-2021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AB22645-41D0-4524-BDAB-E4B9C1BEE61F}" type="slidenum">
              <a:rPr lang="en-IN" smtClean="0"/>
              <a:t>‹#›</a:t>
            </a:fld>
            <a:endParaRPr lang="en-IN"/>
          </a:p>
        </p:txBody>
      </p:sp>
    </p:spTree>
    <p:extLst>
      <p:ext uri="{BB962C8B-B14F-4D97-AF65-F5344CB8AC3E}">
        <p14:creationId xmlns:p14="http://schemas.microsoft.com/office/powerpoint/2010/main" val="383982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470073DB-9699-469B-BD60-B2B8B30C44D0}" type="datetimeFigureOut">
              <a:rPr lang="en-IN" smtClean="0"/>
              <a:t>16-09-2021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AB22645-41D0-4524-BDAB-E4B9C1BEE61F}" type="slidenum">
              <a:rPr lang="en-IN" smtClean="0"/>
              <a:t>‹#›</a:t>
            </a:fld>
            <a:endParaRPr lang="en-IN"/>
          </a:p>
        </p:txBody>
      </p:sp>
    </p:spTree>
    <p:extLst>
      <p:ext uri="{BB962C8B-B14F-4D97-AF65-F5344CB8AC3E}">
        <p14:creationId xmlns:p14="http://schemas.microsoft.com/office/powerpoint/2010/main" val="2482763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0073DB-9699-469B-BD60-B2B8B30C44D0}" type="datetimeFigureOut">
              <a:rPr lang="en-IN" smtClean="0"/>
              <a:t>16-09-2021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AB22645-41D0-4524-BDAB-E4B9C1BEE61F}" type="slidenum">
              <a:rPr lang="en-IN" smtClean="0"/>
              <a:t>‹#›</a:t>
            </a:fld>
            <a:endParaRPr lang="en-IN"/>
          </a:p>
        </p:txBody>
      </p:sp>
    </p:spTree>
    <p:extLst>
      <p:ext uri="{BB962C8B-B14F-4D97-AF65-F5344CB8AC3E}">
        <p14:creationId xmlns:p14="http://schemas.microsoft.com/office/powerpoint/2010/main" val="801498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70073DB-9699-469B-BD60-B2B8B30C44D0}" type="datetimeFigureOut">
              <a:rPr lang="en-IN" smtClean="0"/>
              <a:t>16-09-2021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B22645-41D0-4524-BDAB-E4B9C1BEE61F}" type="slidenum">
              <a:rPr lang="en-IN" smtClean="0"/>
              <a:t>‹#›</a:t>
            </a:fld>
            <a:endParaRPr lang="en-IN"/>
          </a:p>
        </p:txBody>
      </p:sp>
    </p:spTree>
    <p:extLst>
      <p:ext uri="{BB962C8B-B14F-4D97-AF65-F5344CB8AC3E}">
        <p14:creationId xmlns:p14="http://schemas.microsoft.com/office/powerpoint/2010/main" val="3041500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70073DB-9699-469B-BD60-B2B8B30C44D0}" type="datetimeFigureOut">
              <a:rPr lang="en-IN" smtClean="0"/>
              <a:t>16-09-2021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B22645-41D0-4524-BDAB-E4B9C1BEE61F}" type="slidenum">
              <a:rPr lang="en-IN" smtClean="0"/>
              <a:t>‹#›</a:t>
            </a:fld>
            <a:endParaRPr lang="en-IN"/>
          </a:p>
        </p:txBody>
      </p:sp>
    </p:spTree>
    <p:extLst>
      <p:ext uri="{BB962C8B-B14F-4D97-AF65-F5344CB8AC3E}">
        <p14:creationId xmlns:p14="http://schemas.microsoft.com/office/powerpoint/2010/main" val="1215510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0073DB-9699-469B-BD60-B2B8B30C44D0}" type="datetimeFigureOut">
              <a:rPr lang="en-IN" smtClean="0"/>
              <a:t>16-09-2021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B22645-41D0-4524-BDAB-E4B9C1BEE61F}" type="slidenum">
              <a:rPr lang="en-IN" smtClean="0"/>
              <a:t>‹#›</a:t>
            </a:fld>
            <a:endParaRPr lang="en-IN"/>
          </a:p>
        </p:txBody>
      </p:sp>
    </p:spTree>
    <p:extLst>
      <p:ext uri="{BB962C8B-B14F-4D97-AF65-F5344CB8AC3E}">
        <p14:creationId xmlns:p14="http://schemas.microsoft.com/office/powerpoint/2010/main" val="21932588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80308" y="194900"/>
            <a:ext cx="9144000" cy="2387600"/>
          </a:xfrm>
        </p:spPr>
        <p:txBody>
          <a:bodyPr/>
          <a:lstStyle/>
          <a:p>
            <a:r>
              <a:rPr lang="en-IN" b="1" dirty="0" smtClean="0">
                <a:latin typeface="Times New Roman" panose="02020603050405020304" pitchFamily="18" charset="0"/>
                <a:cs typeface="Times New Roman" panose="02020603050405020304" pitchFamily="18" charset="0"/>
              </a:rPr>
              <a:t>Our Mill</a:t>
            </a:r>
            <a:endParaRPr lang="en-IN"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p:txBody>
          <a:bodyPr/>
          <a:lstStyle/>
          <a:p>
            <a:pPr algn="r"/>
            <a:r>
              <a:rPr lang="en-IN" dirty="0" smtClean="0">
                <a:latin typeface="Times New Roman" panose="02020603050405020304" pitchFamily="18" charset="0"/>
                <a:cs typeface="Times New Roman" panose="02020603050405020304" pitchFamily="18" charset="0"/>
              </a:rPr>
              <a:t>						By :- Hari Priya.V </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0170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10343" y="1240971"/>
            <a:ext cx="9557657" cy="4767943"/>
          </a:xfrm>
        </p:spPr>
        <p:txBody>
          <a:bodyPr>
            <a:normAutofit/>
          </a:bodyPr>
          <a:lstStyle/>
          <a:p>
            <a:pPr algn="l"/>
            <a:r>
              <a:rPr lang="en-IN" dirty="0" smtClean="0">
                <a:latin typeface="Times New Roman" panose="02020603050405020304" pitchFamily="18" charset="0"/>
                <a:cs typeface="Times New Roman" panose="02020603050405020304" pitchFamily="18" charset="0"/>
              </a:rPr>
              <a:t>Home</a:t>
            </a:r>
            <a:r>
              <a:rPr lang="en-IN" dirty="0" smtClean="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Page</a:t>
            </a:r>
            <a:endParaRPr lang="en-IN" dirty="0">
              <a:latin typeface="Times New Roman" panose="02020603050405020304" pitchFamily="18" charset="0"/>
              <a:cs typeface="Times New Roman" panose="02020603050405020304" pitchFamily="18" charset="0"/>
            </a:endParaRPr>
          </a:p>
        </p:txBody>
      </p:sp>
      <p:pic>
        <p:nvPicPr>
          <p:cNvPr id="5" name="Picture 4" descr="C:\Users\HARIPRIYA\Pictures\Screenshots\Screenshot (38).png"/>
          <p:cNvPicPr/>
          <p:nvPr/>
        </p:nvPicPr>
        <p:blipFill>
          <a:blip r:embed="rId2">
            <a:extLst>
              <a:ext uri="{28A0092B-C50C-407E-A947-70E740481C1C}">
                <a14:useLocalDpi xmlns:a14="http://schemas.microsoft.com/office/drawing/2010/main" val="0"/>
              </a:ext>
            </a:extLst>
          </a:blip>
          <a:srcRect/>
          <a:stretch>
            <a:fillRect/>
          </a:stretch>
        </p:blipFill>
        <p:spPr bwMode="auto">
          <a:xfrm>
            <a:off x="1959429" y="1818004"/>
            <a:ext cx="8569234" cy="3851275"/>
          </a:xfrm>
          <a:prstGeom prst="rect">
            <a:avLst/>
          </a:prstGeom>
          <a:noFill/>
          <a:ln>
            <a:noFill/>
          </a:ln>
        </p:spPr>
      </p:pic>
    </p:spTree>
    <p:extLst>
      <p:ext uri="{BB962C8B-B14F-4D97-AF65-F5344CB8AC3E}">
        <p14:creationId xmlns:p14="http://schemas.microsoft.com/office/powerpoint/2010/main" val="1005125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10343" y="1240971"/>
            <a:ext cx="9557657" cy="4767943"/>
          </a:xfrm>
        </p:spPr>
        <p:txBody>
          <a:bodyPr>
            <a:normAutofit/>
          </a:bodyPr>
          <a:lstStyle/>
          <a:p>
            <a:pPr algn="l"/>
            <a:r>
              <a:rPr lang="en-IN" dirty="0" smtClean="0">
                <a:latin typeface="Times New Roman" panose="02020603050405020304" pitchFamily="18" charset="0"/>
                <a:cs typeface="Times New Roman" panose="02020603050405020304" pitchFamily="18" charset="0"/>
              </a:rPr>
              <a:t>About </a:t>
            </a:r>
            <a:r>
              <a:rPr lang="en-IN" dirty="0" smtClean="0">
                <a:latin typeface="Times New Roman" panose="02020603050405020304" pitchFamily="18" charset="0"/>
                <a:cs typeface="Times New Roman" panose="02020603050405020304" pitchFamily="18" charset="0"/>
              </a:rPr>
              <a:t>Page</a:t>
            </a:r>
            <a:endParaRPr lang="en-IN" dirty="0">
              <a:latin typeface="Times New Roman" panose="02020603050405020304" pitchFamily="18" charset="0"/>
              <a:cs typeface="Times New Roman" panose="02020603050405020304" pitchFamily="18" charset="0"/>
            </a:endParaRPr>
          </a:p>
        </p:txBody>
      </p:sp>
      <p:pic>
        <p:nvPicPr>
          <p:cNvPr id="4" name="Picture 3" descr="C:\Users\HARIPRIYA\Pictures\Screenshots\Screenshot (40).png"/>
          <p:cNvPicPr/>
          <p:nvPr/>
        </p:nvPicPr>
        <p:blipFill>
          <a:blip r:embed="rId2">
            <a:extLst>
              <a:ext uri="{28A0092B-C50C-407E-A947-70E740481C1C}">
                <a14:useLocalDpi xmlns:a14="http://schemas.microsoft.com/office/drawing/2010/main" val="0"/>
              </a:ext>
            </a:extLst>
          </a:blip>
          <a:srcRect/>
          <a:stretch>
            <a:fillRect/>
          </a:stretch>
        </p:blipFill>
        <p:spPr bwMode="auto">
          <a:xfrm>
            <a:off x="2063931" y="1896383"/>
            <a:ext cx="7589519" cy="3851274"/>
          </a:xfrm>
          <a:prstGeom prst="rect">
            <a:avLst/>
          </a:prstGeom>
          <a:noFill/>
          <a:ln>
            <a:noFill/>
          </a:ln>
        </p:spPr>
      </p:pic>
    </p:spTree>
    <p:extLst>
      <p:ext uri="{BB962C8B-B14F-4D97-AF65-F5344CB8AC3E}">
        <p14:creationId xmlns:p14="http://schemas.microsoft.com/office/powerpoint/2010/main" val="2308911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10343" y="1240971"/>
            <a:ext cx="9557657" cy="4767943"/>
          </a:xfrm>
        </p:spPr>
        <p:txBody>
          <a:bodyPr>
            <a:normAutofit/>
          </a:bodyPr>
          <a:lstStyle/>
          <a:p>
            <a:pPr algn="l"/>
            <a:r>
              <a:rPr lang="en-IN" dirty="0" smtClean="0">
                <a:latin typeface="Times New Roman" panose="02020603050405020304" pitchFamily="18" charset="0"/>
                <a:cs typeface="Times New Roman" panose="02020603050405020304" pitchFamily="18" charset="0"/>
              </a:rPr>
              <a:t>Profile</a:t>
            </a:r>
            <a:r>
              <a:rPr lang="en-IN" dirty="0" smtClean="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Page</a:t>
            </a:r>
            <a:endParaRPr lang="en-IN" dirty="0">
              <a:latin typeface="Times New Roman" panose="02020603050405020304" pitchFamily="18" charset="0"/>
              <a:cs typeface="Times New Roman" panose="02020603050405020304" pitchFamily="18" charset="0"/>
            </a:endParaRPr>
          </a:p>
        </p:txBody>
      </p:sp>
      <p:pic>
        <p:nvPicPr>
          <p:cNvPr id="5" name="Picture 4" descr="C:\Users\HARIPRIYA\Pictures\Screenshots\Screenshot (43).png"/>
          <p:cNvPicPr/>
          <p:nvPr/>
        </p:nvPicPr>
        <p:blipFill>
          <a:blip r:embed="rId2">
            <a:extLst>
              <a:ext uri="{28A0092B-C50C-407E-A947-70E740481C1C}">
                <a14:useLocalDpi xmlns:a14="http://schemas.microsoft.com/office/drawing/2010/main" val="0"/>
              </a:ext>
            </a:extLst>
          </a:blip>
          <a:srcRect/>
          <a:stretch>
            <a:fillRect/>
          </a:stretch>
        </p:blipFill>
        <p:spPr bwMode="auto">
          <a:xfrm>
            <a:off x="1933303" y="2013947"/>
            <a:ext cx="8112034" cy="3668396"/>
          </a:xfrm>
          <a:prstGeom prst="rect">
            <a:avLst/>
          </a:prstGeom>
          <a:noFill/>
          <a:ln>
            <a:noFill/>
          </a:ln>
        </p:spPr>
      </p:pic>
    </p:spTree>
    <p:extLst>
      <p:ext uri="{BB962C8B-B14F-4D97-AF65-F5344CB8AC3E}">
        <p14:creationId xmlns:p14="http://schemas.microsoft.com/office/powerpoint/2010/main" val="40428157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b="1" u="sng" dirty="0" smtClean="0">
                <a:latin typeface="Times New Roman" panose="02020603050405020304" pitchFamily="18" charset="0"/>
                <a:cs typeface="Times New Roman" panose="02020603050405020304" pitchFamily="18" charset="0"/>
              </a:rPr>
              <a:t>CONCLUSION</a:t>
            </a:r>
            <a:endParaRPr lang="en-IN" b="1"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554480"/>
            <a:ext cx="10515600" cy="4622483"/>
          </a:xfrm>
        </p:spPr>
        <p:txBody>
          <a:bodyPr>
            <a:normAutofit/>
          </a:bodyPr>
          <a:lstStyle/>
          <a:p>
            <a:r>
              <a:rPr lang="en-IN" sz="2400" dirty="0" smtClean="0">
                <a:latin typeface="Times New Roman" panose="02020603050405020304" pitchFamily="18" charset="0"/>
                <a:cs typeface="Times New Roman" panose="02020603050405020304" pitchFamily="18" charset="0"/>
              </a:rPr>
              <a:t>Our </a:t>
            </a:r>
            <a:r>
              <a:rPr lang="en-IN" sz="2400" dirty="0">
                <a:latin typeface="Times New Roman" panose="02020603050405020304" pitchFamily="18" charset="0"/>
                <a:cs typeface="Times New Roman" panose="02020603050405020304" pitchFamily="18" charset="0"/>
              </a:rPr>
              <a:t>Mill will reduce the time of customer’s in visiting the mill, instead customer can order through online and get their products based on their choices with reasonable price. Products will be given at their door-step.</a:t>
            </a:r>
          </a:p>
          <a:p>
            <a:endParaRPr lang="en-IN" sz="2400" dirty="0" smtClean="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103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48639" y="-432115"/>
            <a:ext cx="9505406" cy="1516334"/>
          </a:xfrm>
        </p:spPr>
        <p:txBody>
          <a:bodyPr>
            <a:normAutofit/>
          </a:bodyPr>
          <a:lstStyle/>
          <a:p>
            <a:pPr algn="l"/>
            <a:r>
              <a:rPr lang="en-IN" sz="4400" b="1" dirty="0" smtClean="0">
                <a:latin typeface="Times New Roman" panose="02020603050405020304" pitchFamily="18" charset="0"/>
                <a:cs typeface="Times New Roman" panose="02020603050405020304" pitchFamily="18" charset="0"/>
              </a:rPr>
              <a:t>Contents</a:t>
            </a:r>
            <a:endParaRPr lang="en-IN" sz="44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548639" y="1084219"/>
            <a:ext cx="10119361" cy="5564775"/>
          </a:xfrm>
        </p:spPr>
        <p:txBody>
          <a:bodyPr/>
          <a:lstStyle/>
          <a:p>
            <a:pPr marL="342900" indent="-342900" algn="l">
              <a:buFont typeface="Arial" panose="020B0604020202020204" pitchFamily="34" charset="0"/>
              <a:buChar char="•"/>
            </a:pPr>
            <a:r>
              <a:rPr lang="en-IN" dirty="0" smtClean="0">
                <a:latin typeface="Times New Roman" panose="02020603050405020304" pitchFamily="18" charset="0"/>
                <a:cs typeface="Times New Roman" panose="02020603050405020304" pitchFamily="18" charset="0"/>
              </a:rPr>
              <a:t>Introduction</a:t>
            </a:r>
          </a:p>
          <a:p>
            <a:pPr marL="342900" indent="-342900" algn="l">
              <a:buFont typeface="Arial" panose="020B0604020202020204" pitchFamily="34" charset="0"/>
              <a:buChar char="•"/>
            </a:pPr>
            <a:r>
              <a:rPr lang="en-IN" dirty="0" smtClean="0">
                <a:latin typeface="Times New Roman" panose="02020603050405020304" pitchFamily="18" charset="0"/>
                <a:cs typeface="Times New Roman" panose="02020603050405020304" pitchFamily="18" charset="0"/>
              </a:rPr>
              <a:t>System Requirements</a:t>
            </a:r>
          </a:p>
          <a:p>
            <a:pPr marL="342900" indent="-342900" algn="l">
              <a:buFont typeface="Arial" panose="020B0604020202020204" pitchFamily="34" charset="0"/>
              <a:buChar char="•"/>
            </a:pPr>
            <a:r>
              <a:rPr lang="en-IN" dirty="0" smtClean="0">
                <a:latin typeface="Times New Roman" panose="02020603050405020304" pitchFamily="18" charset="0"/>
                <a:cs typeface="Times New Roman" panose="02020603050405020304" pitchFamily="18" charset="0"/>
              </a:rPr>
              <a:t>Implementation</a:t>
            </a:r>
          </a:p>
          <a:p>
            <a:pPr marL="342900" indent="-342900" algn="l">
              <a:buFont typeface="Arial" panose="020B0604020202020204" pitchFamily="34" charset="0"/>
              <a:buChar char="•"/>
            </a:pPr>
            <a:r>
              <a:rPr lang="en-IN" dirty="0" smtClean="0">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2146170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01783" y="247151"/>
            <a:ext cx="8930640" cy="1033009"/>
          </a:xfrm>
        </p:spPr>
        <p:txBody>
          <a:bodyPr>
            <a:normAutofit/>
          </a:bodyPr>
          <a:lstStyle/>
          <a:p>
            <a:r>
              <a:rPr lang="en-IN" sz="4400" b="1" u="sng" dirty="0" smtClean="0">
                <a:latin typeface="Times New Roman" panose="02020603050405020304" pitchFamily="18" charset="0"/>
                <a:cs typeface="Times New Roman" panose="02020603050405020304" pitchFamily="18" charset="0"/>
              </a:rPr>
              <a:t>Introduction</a:t>
            </a:r>
            <a:endParaRPr lang="en-IN" sz="4400" b="1" u="sng"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201783" y="1606732"/>
            <a:ext cx="9466217" cy="4532812"/>
          </a:xfrm>
        </p:spPr>
        <p:txBody>
          <a:bodyPr>
            <a:normAutofit/>
          </a:bodyPr>
          <a:lstStyle/>
          <a:p>
            <a:pPr marL="342900" indent="-342900" algn="l">
              <a:buFont typeface="Arial" panose="020B0604020202020204" pitchFamily="34" charset="0"/>
              <a:buChar char="•"/>
            </a:pPr>
            <a:r>
              <a:rPr lang="en-IN" dirty="0" smtClean="0">
                <a:latin typeface="Times New Roman" panose="02020603050405020304" pitchFamily="18" charset="0"/>
                <a:cs typeface="Times New Roman" panose="02020603050405020304" pitchFamily="18" charset="0"/>
              </a:rPr>
              <a:t>The </a:t>
            </a:r>
            <a:r>
              <a:rPr lang="en-IN" dirty="0">
                <a:latin typeface="Times New Roman" panose="02020603050405020304" pitchFamily="18" charset="0"/>
                <a:cs typeface="Times New Roman" panose="02020603050405020304" pitchFamily="18" charset="0"/>
              </a:rPr>
              <a:t>objective of Our Mill is to allow the administrator of organization to edit and find out the details of any product’s and to update new product’s. </a:t>
            </a:r>
            <a:endParaRPr lang="en-IN" dirty="0" smtClean="0">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IN" dirty="0" smtClean="0">
                <a:latin typeface="Times New Roman" panose="02020603050405020304" pitchFamily="18" charset="0"/>
                <a:cs typeface="Times New Roman" panose="02020603050405020304" pitchFamily="18" charset="0"/>
              </a:rPr>
              <a:t>It </a:t>
            </a:r>
            <a:r>
              <a:rPr lang="en-IN" dirty="0">
                <a:latin typeface="Times New Roman" panose="02020603050405020304" pitchFamily="18" charset="0"/>
                <a:cs typeface="Times New Roman" panose="02020603050405020304" pitchFamily="18" charset="0"/>
              </a:rPr>
              <a:t>also facilitates keeping all the records of products, such as name, price and quantity. So all the details of product’s will available for the customer’s to order product’s</a:t>
            </a:r>
            <a:r>
              <a:rPr lang="en-IN" dirty="0" smtClean="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77992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0080" y="129586"/>
            <a:ext cx="9165771" cy="797877"/>
          </a:xfrm>
        </p:spPr>
        <p:txBody>
          <a:bodyPr>
            <a:normAutofit/>
          </a:bodyPr>
          <a:lstStyle/>
          <a:p>
            <a:r>
              <a:rPr lang="en-IN" sz="4400" b="1" u="sng" dirty="0" smtClean="0">
                <a:latin typeface="Times New Roman" panose="02020603050405020304" pitchFamily="18" charset="0"/>
                <a:cs typeface="Times New Roman" panose="02020603050405020304" pitchFamily="18" charset="0"/>
              </a:rPr>
              <a:t>System Requirements</a:t>
            </a:r>
            <a:endParaRPr lang="en-IN" sz="4400" b="1" u="sng"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110343" y="1240971"/>
            <a:ext cx="9557657" cy="4238897"/>
          </a:xfrm>
        </p:spPr>
        <p:txBody>
          <a:bodyPr>
            <a:normAutofit/>
          </a:bodyPr>
          <a:lstStyle/>
          <a:p>
            <a:pPr marL="342900" indent="-342900" algn="l">
              <a:buFont typeface="Arial" panose="020B0604020202020204" pitchFamily="34" charset="0"/>
              <a:buChar char="•"/>
            </a:pPr>
            <a:r>
              <a:rPr lang="en-IN" dirty="0" smtClean="0">
                <a:latin typeface="Times New Roman" panose="02020603050405020304" pitchFamily="18" charset="0"/>
                <a:cs typeface="Times New Roman" panose="02020603050405020304" pitchFamily="18" charset="0"/>
              </a:rPr>
              <a:t>Operating </a:t>
            </a:r>
            <a:r>
              <a:rPr lang="en-IN" dirty="0">
                <a:latin typeface="Times New Roman" panose="02020603050405020304" pitchFamily="18" charset="0"/>
                <a:cs typeface="Times New Roman" panose="02020603050405020304" pitchFamily="18" charset="0"/>
              </a:rPr>
              <a:t>System - Windows </a:t>
            </a:r>
            <a:r>
              <a:rPr lang="en-IN" dirty="0" smtClean="0">
                <a:latin typeface="Times New Roman" panose="02020603050405020304" pitchFamily="18" charset="0"/>
                <a:cs typeface="Times New Roman" panose="02020603050405020304" pitchFamily="18" charset="0"/>
              </a:rPr>
              <a:t>10.</a:t>
            </a:r>
          </a:p>
          <a:p>
            <a:pPr marL="342900" indent="-342900" algn="l">
              <a:buFont typeface="Arial" panose="020B0604020202020204" pitchFamily="34" charset="0"/>
              <a:buChar char="•"/>
            </a:pPr>
            <a:r>
              <a:rPr lang="en-IN" dirty="0" smtClean="0">
                <a:latin typeface="Times New Roman" panose="02020603050405020304" pitchFamily="18" charset="0"/>
                <a:cs typeface="Times New Roman" panose="02020603050405020304" pitchFamily="18" charset="0"/>
              </a:rPr>
              <a:t>Platform </a:t>
            </a:r>
            <a:r>
              <a:rPr lang="en-IN" dirty="0">
                <a:latin typeface="Times New Roman" panose="02020603050405020304" pitchFamily="18" charset="0"/>
                <a:cs typeface="Times New Roman" panose="02020603050405020304" pitchFamily="18" charset="0"/>
              </a:rPr>
              <a:t>– Notepad</a:t>
            </a:r>
            <a:r>
              <a:rPr lang="en-IN" dirty="0" smtClean="0">
                <a:latin typeface="Times New Roman" panose="02020603050405020304" pitchFamily="18" charset="0"/>
                <a:cs typeface="Times New Roman" panose="02020603050405020304" pitchFamily="18" charset="0"/>
              </a:rPr>
              <a:t>++.</a:t>
            </a:r>
          </a:p>
          <a:p>
            <a:pPr marL="342900" indent="-342900" algn="l">
              <a:buFont typeface="Arial" panose="020B0604020202020204" pitchFamily="34" charset="0"/>
              <a:buChar char="•"/>
            </a:pPr>
            <a:r>
              <a:rPr lang="en-IN" dirty="0" smtClean="0">
                <a:latin typeface="Times New Roman" panose="02020603050405020304" pitchFamily="18" charset="0"/>
                <a:cs typeface="Times New Roman" panose="02020603050405020304" pitchFamily="18" charset="0"/>
              </a:rPr>
              <a:t>Language </a:t>
            </a:r>
            <a:r>
              <a:rPr lang="en-IN" dirty="0">
                <a:latin typeface="Times New Roman" panose="02020603050405020304" pitchFamily="18" charset="0"/>
                <a:cs typeface="Times New Roman" panose="02020603050405020304" pitchFamily="18" charset="0"/>
              </a:rPr>
              <a:t>– HTML, CSS, JavaScript</a:t>
            </a:r>
            <a:r>
              <a:rPr lang="en-IN" dirty="0" smtClean="0"/>
              <a:t>.</a:t>
            </a:r>
            <a:endParaRPr lang="en-IN" dirty="0"/>
          </a:p>
        </p:txBody>
      </p:sp>
    </p:spTree>
    <p:extLst>
      <p:ext uri="{BB962C8B-B14F-4D97-AF65-F5344CB8AC3E}">
        <p14:creationId xmlns:p14="http://schemas.microsoft.com/office/powerpoint/2010/main" val="4170778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0080" y="129586"/>
            <a:ext cx="9165771" cy="797877"/>
          </a:xfrm>
        </p:spPr>
        <p:txBody>
          <a:bodyPr>
            <a:normAutofit/>
          </a:bodyPr>
          <a:lstStyle/>
          <a:p>
            <a:r>
              <a:rPr lang="en-IN" sz="4400" b="1" u="sng" dirty="0" smtClean="0">
                <a:latin typeface="Times New Roman" panose="02020603050405020304" pitchFamily="18" charset="0"/>
                <a:cs typeface="Times New Roman" panose="02020603050405020304" pitchFamily="18" charset="0"/>
              </a:rPr>
              <a:t>Implementation</a:t>
            </a:r>
            <a:endParaRPr lang="en-IN" sz="4400" b="1" u="sng"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110343" y="1240971"/>
            <a:ext cx="9557657" cy="4238897"/>
          </a:xfrm>
        </p:spPr>
        <p:txBody>
          <a:bodyPr>
            <a:normAutofit/>
          </a:bodyPr>
          <a:lstStyle/>
          <a:p>
            <a:pPr algn="l"/>
            <a:r>
              <a:rPr lang="en-IN" dirty="0" smtClean="0">
                <a:latin typeface="Times New Roman" panose="02020603050405020304" pitchFamily="18" charset="0"/>
                <a:cs typeface="Times New Roman" panose="02020603050405020304" pitchFamily="18" charset="0"/>
              </a:rPr>
              <a:t>Login Page</a:t>
            </a:r>
            <a:endParaRPr lang="en-IN" dirty="0">
              <a:latin typeface="Times New Roman" panose="02020603050405020304" pitchFamily="18" charset="0"/>
              <a:cs typeface="Times New Roman" panose="02020603050405020304" pitchFamily="18" charset="0"/>
            </a:endParaRPr>
          </a:p>
        </p:txBody>
      </p:sp>
      <p:pic>
        <p:nvPicPr>
          <p:cNvPr id="4" name="Picture 3" descr="C:\Users\HARIPRIYA\Pictures\Screenshots\Screenshot (45).png"/>
          <p:cNvPicPr/>
          <p:nvPr/>
        </p:nvPicPr>
        <p:blipFill>
          <a:blip r:embed="rId2">
            <a:extLst>
              <a:ext uri="{28A0092B-C50C-407E-A947-70E740481C1C}">
                <a14:useLocalDpi xmlns:a14="http://schemas.microsoft.com/office/drawing/2010/main" val="0"/>
              </a:ext>
            </a:extLst>
          </a:blip>
          <a:srcRect/>
          <a:stretch>
            <a:fillRect/>
          </a:stretch>
        </p:blipFill>
        <p:spPr bwMode="auto">
          <a:xfrm>
            <a:off x="2965269" y="1976437"/>
            <a:ext cx="6840582" cy="3503431"/>
          </a:xfrm>
          <a:prstGeom prst="rect">
            <a:avLst/>
          </a:prstGeom>
          <a:noFill/>
          <a:ln>
            <a:noFill/>
          </a:ln>
        </p:spPr>
      </p:pic>
    </p:spTree>
    <p:extLst>
      <p:ext uri="{BB962C8B-B14F-4D97-AF65-F5344CB8AC3E}">
        <p14:creationId xmlns:p14="http://schemas.microsoft.com/office/powerpoint/2010/main" val="1665471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10343" y="1240971"/>
            <a:ext cx="9557657" cy="4767943"/>
          </a:xfrm>
        </p:spPr>
        <p:txBody>
          <a:bodyPr>
            <a:normAutofit/>
          </a:bodyPr>
          <a:lstStyle/>
          <a:p>
            <a:pPr algn="l"/>
            <a:r>
              <a:rPr lang="en-IN" dirty="0" smtClean="0">
                <a:latin typeface="Times New Roman" panose="02020603050405020304" pitchFamily="18" charset="0"/>
                <a:cs typeface="Times New Roman" panose="02020603050405020304" pitchFamily="18" charset="0"/>
              </a:rPr>
              <a:t>Registration</a:t>
            </a:r>
            <a:r>
              <a:rPr lang="en-IN" dirty="0" smtClean="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Page</a:t>
            </a:r>
            <a:endParaRPr lang="en-IN" dirty="0">
              <a:latin typeface="Times New Roman" panose="02020603050405020304" pitchFamily="18" charset="0"/>
              <a:cs typeface="Times New Roman" panose="02020603050405020304" pitchFamily="18" charset="0"/>
            </a:endParaRPr>
          </a:p>
        </p:txBody>
      </p:sp>
      <p:pic>
        <p:nvPicPr>
          <p:cNvPr id="5" name="Picture 4" descr="C:\Users\HARIPRIYA\Pictures\Screenshots\Screenshot (44).png"/>
          <p:cNvPicPr/>
          <p:nvPr/>
        </p:nvPicPr>
        <p:blipFill>
          <a:blip r:embed="rId2">
            <a:extLst>
              <a:ext uri="{28A0092B-C50C-407E-A947-70E740481C1C}">
                <a14:useLocalDpi xmlns:a14="http://schemas.microsoft.com/office/drawing/2010/main" val="0"/>
              </a:ext>
            </a:extLst>
          </a:blip>
          <a:srcRect/>
          <a:stretch>
            <a:fillRect/>
          </a:stretch>
        </p:blipFill>
        <p:spPr bwMode="auto">
          <a:xfrm>
            <a:off x="2416630" y="1818004"/>
            <a:ext cx="7485016" cy="3759835"/>
          </a:xfrm>
          <a:prstGeom prst="rect">
            <a:avLst/>
          </a:prstGeom>
          <a:noFill/>
          <a:ln>
            <a:noFill/>
          </a:ln>
        </p:spPr>
      </p:pic>
    </p:spTree>
    <p:extLst>
      <p:ext uri="{BB962C8B-B14F-4D97-AF65-F5344CB8AC3E}">
        <p14:creationId xmlns:p14="http://schemas.microsoft.com/office/powerpoint/2010/main" val="17984566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10343" y="1240971"/>
            <a:ext cx="9557657" cy="4767943"/>
          </a:xfrm>
        </p:spPr>
        <p:txBody>
          <a:bodyPr>
            <a:normAutofit/>
          </a:bodyPr>
          <a:lstStyle/>
          <a:p>
            <a:pPr algn="l"/>
            <a:r>
              <a:rPr lang="en-IN" dirty="0" smtClean="0">
                <a:latin typeface="Times New Roman" panose="02020603050405020304" pitchFamily="18" charset="0"/>
                <a:cs typeface="Times New Roman" panose="02020603050405020304" pitchFamily="18" charset="0"/>
              </a:rPr>
              <a:t>Products </a:t>
            </a:r>
            <a:r>
              <a:rPr lang="en-IN" dirty="0" smtClean="0">
                <a:latin typeface="Times New Roman" panose="02020603050405020304" pitchFamily="18" charset="0"/>
                <a:cs typeface="Times New Roman" panose="02020603050405020304" pitchFamily="18" charset="0"/>
              </a:rPr>
              <a:t>Page</a:t>
            </a:r>
            <a:endParaRPr lang="en-IN" dirty="0">
              <a:latin typeface="Times New Roman" panose="02020603050405020304" pitchFamily="18" charset="0"/>
              <a:cs typeface="Times New Roman" panose="02020603050405020304" pitchFamily="18" charset="0"/>
            </a:endParaRPr>
          </a:p>
        </p:txBody>
      </p:sp>
      <p:pic>
        <p:nvPicPr>
          <p:cNvPr id="4" name="Picture 3" descr="C:\Users\HARIPRIYA\Pictures\Screenshots\Screenshot (39).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42160" y="1998618"/>
            <a:ext cx="7694022" cy="3722914"/>
          </a:xfrm>
          <a:prstGeom prst="rect">
            <a:avLst/>
          </a:prstGeom>
          <a:noFill/>
          <a:ln>
            <a:noFill/>
          </a:ln>
        </p:spPr>
      </p:pic>
    </p:spTree>
    <p:extLst>
      <p:ext uri="{BB962C8B-B14F-4D97-AF65-F5344CB8AC3E}">
        <p14:creationId xmlns:p14="http://schemas.microsoft.com/office/powerpoint/2010/main" val="2682596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10343" y="1240971"/>
            <a:ext cx="9557657" cy="4767943"/>
          </a:xfrm>
        </p:spPr>
        <p:txBody>
          <a:bodyPr>
            <a:normAutofit/>
          </a:bodyPr>
          <a:lstStyle/>
          <a:p>
            <a:pPr algn="l"/>
            <a:r>
              <a:rPr lang="en-IN" dirty="0" smtClean="0">
                <a:latin typeface="Times New Roman" panose="02020603050405020304" pitchFamily="18" charset="0"/>
                <a:cs typeface="Times New Roman" panose="02020603050405020304" pitchFamily="18" charset="0"/>
              </a:rPr>
              <a:t>Cart</a:t>
            </a:r>
            <a:r>
              <a:rPr lang="en-IN" dirty="0" smtClean="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Page</a:t>
            </a:r>
            <a:endParaRPr lang="en-IN" dirty="0">
              <a:latin typeface="Times New Roman" panose="02020603050405020304" pitchFamily="18" charset="0"/>
              <a:cs typeface="Times New Roman" panose="02020603050405020304" pitchFamily="18" charset="0"/>
            </a:endParaRPr>
          </a:p>
        </p:txBody>
      </p:sp>
      <p:pic>
        <p:nvPicPr>
          <p:cNvPr id="5" name="Picture 4" descr="C:\Users\HARIPRIYA\Pictures\Screenshots\Screenshot (41).png"/>
          <p:cNvPicPr/>
          <p:nvPr/>
        </p:nvPicPr>
        <p:blipFill>
          <a:blip r:embed="rId2">
            <a:extLst>
              <a:ext uri="{28A0092B-C50C-407E-A947-70E740481C1C}">
                <a14:useLocalDpi xmlns:a14="http://schemas.microsoft.com/office/drawing/2010/main" val="0"/>
              </a:ext>
            </a:extLst>
          </a:blip>
          <a:srcRect/>
          <a:stretch>
            <a:fillRect/>
          </a:stretch>
        </p:blipFill>
        <p:spPr bwMode="auto">
          <a:xfrm>
            <a:off x="1972491" y="2027010"/>
            <a:ext cx="8360229" cy="3890464"/>
          </a:xfrm>
          <a:prstGeom prst="rect">
            <a:avLst/>
          </a:prstGeom>
          <a:noFill/>
          <a:ln>
            <a:noFill/>
          </a:ln>
        </p:spPr>
      </p:pic>
    </p:spTree>
    <p:extLst>
      <p:ext uri="{BB962C8B-B14F-4D97-AF65-F5344CB8AC3E}">
        <p14:creationId xmlns:p14="http://schemas.microsoft.com/office/powerpoint/2010/main" val="469711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10343" y="1240971"/>
            <a:ext cx="9557657" cy="4767943"/>
          </a:xfrm>
        </p:spPr>
        <p:txBody>
          <a:bodyPr>
            <a:normAutofit/>
          </a:bodyPr>
          <a:lstStyle/>
          <a:p>
            <a:pPr algn="l"/>
            <a:r>
              <a:rPr lang="en-IN" dirty="0" smtClean="0">
                <a:latin typeface="Times New Roman" panose="02020603050405020304" pitchFamily="18" charset="0"/>
                <a:cs typeface="Times New Roman" panose="02020603050405020304" pitchFamily="18" charset="0"/>
              </a:rPr>
              <a:t>Order </a:t>
            </a:r>
            <a:r>
              <a:rPr lang="en-IN" dirty="0" smtClean="0">
                <a:latin typeface="Times New Roman" panose="02020603050405020304" pitchFamily="18" charset="0"/>
                <a:cs typeface="Times New Roman" panose="02020603050405020304" pitchFamily="18" charset="0"/>
              </a:rPr>
              <a:t>Page</a:t>
            </a:r>
            <a:endParaRPr lang="en-IN" dirty="0">
              <a:latin typeface="Times New Roman" panose="02020603050405020304" pitchFamily="18" charset="0"/>
              <a:cs typeface="Times New Roman" panose="02020603050405020304" pitchFamily="18" charset="0"/>
            </a:endParaRPr>
          </a:p>
        </p:txBody>
      </p:sp>
      <p:pic>
        <p:nvPicPr>
          <p:cNvPr id="4" name="Picture 3" descr="C:\Users\HARIPRIYA\Pictures\Screenshots\Screenshot (42).png"/>
          <p:cNvPicPr/>
          <p:nvPr/>
        </p:nvPicPr>
        <p:blipFill>
          <a:blip r:embed="rId2">
            <a:extLst>
              <a:ext uri="{28A0092B-C50C-407E-A947-70E740481C1C}">
                <a14:useLocalDpi xmlns:a14="http://schemas.microsoft.com/office/drawing/2010/main" val="0"/>
              </a:ext>
            </a:extLst>
          </a:blip>
          <a:srcRect/>
          <a:stretch>
            <a:fillRect/>
          </a:stretch>
        </p:blipFill>
        <p:spPr bwMode="auto">
          <a:xfrm>
            <a:off x="2272937" y="1818005"/>
            <a:ext cx="7432766" cy="3955778"/>
          </a:xfrm>
          <a:prstGeom prst="rect">
            <a:avLst/>
          </a:prstGeom>
          <a:noFill/>
          <a:ln>
            <a:noFill/>
          </a:ln>
        </p:spPr>
      </p:pic>
    </p:spTree>
    <p:extLst>
      <p:ext uri="{BB962C8B-B14F-4D97-AF65-F5344CB8AC3E}">
        <p14:creationId xmlns:p14="http://schemas.microsoft.com/office/powerpoint/2010/main" val="10083742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TotalTime>
  <Words>147</Words>
  <Application>Microsoft Office PowerPoint</Application>
  <PresentationFormat>Widescreen</PresentationFormat>
  <Paragraphs>25</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Times New Roman</vt:lpstr>
      <vt:lpstr>Office Theme</vt:lpstr>
      <vt:lpstr>Our Mill</vt:lpstr>
      <vt:lpstr>Contents</vt:lpstr>
      <vt:lpstr>Introduction</vt:lpstr>
      <vt:lpstr>System Requirements</vt:lpstr>
      <vt:lpstr>Implementation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TECHNOLOGY</dc:title>
  <dc:creator>HARIPRIYA</dc:creator>
  <cp:lastModifiedBy>HARIPRIYA</cp:lastModifiedBy>
  <cp:revision>18</cp:revision>
  <dcterms:created xsi:type="dcterms:W3CDTF">2020-09-22T14:19:18Z</dcterms:created>
  <dcterms:modified xsi:type="dcterms:W3CDTF">2021-09-16T16:38:47Z</dcterms:modified>
</cp:coreProperties>
</file>

<file path=docProps/thumbnail.jpeg>
</file>